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ermanent Marker"/>
      <p:regular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-regular.fntdata"/><Relationship Id="rId16" Type="http://schemas.openxmlformats.org/officeDocument/2006/relationships/font" Target="fonts/PermanentMarker-regular.fntdata"/><Relationship Id="rId5" Type="http://schemas.openxmlformats.org/officeDocument/2006/relationships/slide" Target="slides/slide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2.xml"/><Relationship Id="rId18" Type="http://schemas.openxmlformats.org/officeDocument/2006/relationships/font" Target="fonts/Merriweath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1ce405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1ce405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“Então pessoal, vamos iniciar o gameplay. Esse é o menu do jogo, ao fundo a gente pode ver os 2 personagens do jogo, são 2 policiais e eles estão fazendo uma ronda na cidade.”</a:t>
            </a:r>
            <a:br>
              <a:rPr lang="en"/>
            </a:br>
            <a:br>
              <a:rPr lang="en"/>
            </a:br>
            <a:r>
              <a:rPr lang="en"/>
              <a:t>“O menu pode ser iniciado pressionando Start ou A em qualquer um dos 2 controles. Ou pressionando o botão no centro da tela.”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1ce4050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1ce4050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sobre o </a:t>
            </a:r>
            <a:r>
              <a:rPr lang="en"/>
              <a:t>segundo</a:t>
            </a:r>
            <a:r>
              <a:rPr lang="en"/>
              <a:t> diálogo e que aqui o gameplay é concluído.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1ce4050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1ce4050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novamente que aqui o efeito de teclado é aplicado é que o jogo terminou com essa breve explicação.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jogo vai cortar pra cena do “The End” e então volta pro menu inicial. Iniciar o jogo novamente, dessa vez cortando os diálogo e jogando livremente.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(nesse momento é o espaço para explicar coisas adicionais que não foram mencionadas anteriormente)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1ce4050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1ce4050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“Essa é a cena de intro do jogo com um efeito de teclado inspirado nas máquinas de escrever dos primeiros Resident Evil.”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 jogador pode pular essa cena pressionando A uma vez.”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1cd55b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1cd55b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“Nessa cutscene os 2 policiais (player 1 e player 2) estão fazendo a ronda nesse prédio e estão conversando.”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(passar um pouco as falas)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“Eles escutam um barulho dentro do prédio e vão verificar.”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1ce4050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1ce4050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 jogo começa com somente o player 1 controlando. É possível ver as missões no HUD (chamar o elevador, que leva 1min para descer, entrar com os 2 jogadores e pressionar A).”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 player 2 pode entrar no jogo pressionando Start.”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1ce4050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1ce4050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que o jogo pode ser pausado.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1c7873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1c7873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para os jogadores se separarem no hall para habilitar o split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Ândrei:</a:t>
            </a:r>
            <a:r>
              <a:rPr b="1" lang="en"/>
              <a:t> </a:t>
            </a:r>
            <a:r>
              <a:rPr lang="en"/>
              <a:t>explicar o funcionamento do split screen.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para um dos jogadores deixar o policial morrer com o split da câmera habilitado.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Nesse ponto é interessante mostrar o game over antes de prosseguir.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67e90b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67e90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</a:t>
            </a:r>
            <a:r>
              <a:rPr lang="en"/>
              <a:t> o funcionamento dos </a:t>
            </a:r>
            <a:r>
              <a:rPr lang="en"/>
              <a:t>health packs</a:t>
            </a:r>
            <a:r>
              <a:rPr lang="en"/>
              <a:t>. Falar que são </a:t>
            </a:r>
            <a:r>
              <a:rPr lang="en"/>
              <a:t>itens</a:t>
            </a:r>
            <a:r>
              <a:rPr lang="en"/>
              <a:t> coletáveis e que eles possuem esse efeito de glow quando o jogador chega perto.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(falar sobre o problema do </a:t>
            </a:r>
            <a:r>
              <a:rPr lang="en"/>
              <a:t>efeito</a:t>
            </a:r>
            <a:r>
              <a:rPr lang="en"/>
              <a:t> de glow durante o split da </a:t>
            </a:r>
            <a:r>
              <a:rPr lang="en"/>
              <a:t>câmera</a:t>
            </a:r>
            <a:r>
              <a:rPr lang="en"/>
              <a:t> somente quando/se ele ocorrer)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também sobre os tipos de armas presentes no jogo e pedir para o jogador pegar cada uma delas. Citar também o ataque básico (soco).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sobre os tipos de inimigos e suas características.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</a:t>
            </a:r>
            <a:r>
              <a:rPr lang="en"/>
              <a:t> o </a:t>
            </a:r>
            <a:r>
              <a:rPr lang="en"/>
              <a:t>funcionamento</a:t>
            </a:r>
            <a:r>
              <a:rPr lang="en"/>
              <a:t> do sistema de spawn. </a:t>
            </a:r>
            <a:r>
              <a:rPr b="1" lang="en" u="sng"/>
              <a:t>Ândrei:</a:t>
            </a:r>
            <a:r>
              <a:rPr lang="en"/>
              <a:t> falar sobre o pool de inimigos.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Edson/Guilherme/Pablo:</a:t>
            </a:r>
            <a:r>
              <a:rPr lang="en"/>
              <a:t> falar sobre as </a:t>
            </a:r>
            <a:r>
              <a:rPr lang="en"/>
              <a:t>animações e partículas de sangue</a:t>
            </a:r>
            <a:r>
              <a:rPr lang="en"/>
              <a:t> presentes no jogo, seu funcionamento, inspiração e que foram feitas outras animações que não puderam ser incluídas no jogo devido ao prazo.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79d249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79d249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“Aqui há um NPC que o player pode interagir para iniciar um diálogo (exclamação na cabeça).”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que aqui nesse diálogo é explicado brevemente o que aconteceu e sobre a contaminação.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Edson:</a:t>
            </a:r>
            <a:r>
              <a:rPr lang="en"/>
              <a:t> falar sobre as animações do cientista (funcionamentos e inspirações).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Depois da animação apresentada os player prosseguem com o diálogo e aguardam o carregamento da próxima cena.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1ce4050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1ce4050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que o highlight dos doces é vermelho e que a quantidade de doces faltantes é visível no HUD.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que a missão termina e os jogadores são redirecionados para a próxima cena assim que </a:t>
            </a:r>
            <a:r>
              <a:rPr lang="en"/>
              <a:t>terminar</a:t>
            </a:r>
            <a:r>
              <a:rPr lang="en"/>
              <a:t> a missão de coleta.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também sobre o efeito de sleeping e sobre o sistema de behaviors de inimigos implementado durante o jogo.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Citar os problemas de performance dessa cena com as luzes anteriores e com o split da tela.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37" y="471550"/>
            <a:ext cx="6865376" cy="3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Menu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Diálogo com o cientista 2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62" y="217025"/>
            <a:ext cx="7451276" cy="4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End Scene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588" y="304800"/>
            <a:ext cx="7208818" cy="40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50293" r="0" t="0"/>
          <a:stretch/>
        </p:blipFill>
        <p:spPr>
          <a:xfrm>
            <a:off x="839188" y="248700"/>
            <a:ext cx="7465632" cy="42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Intro 1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Intro 2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950" y="385100"/>
            <a:ext cx="7210090" cy="40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02" y="505450"/>
            <a:ext cx="6610601" cy="3713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Hall 1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503" y="154675"/>
            <a:ext cx="7219001" cy="4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Pause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1903" l="0" r="0" t="0"/>
          <a:stretch/>
        </p:blipFill>
        <p:spPr>
          <a:xfrm>
            <a:off x="924412" y="131250"/>
            <a:ext cx="7295175" cy="40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Local Multiplayer / Split screen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02" y="526000"/>
            <a:ext cx="6610601" cy="371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Health packs + General Mechanics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Diálogo com o cientista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62" y="217025"/>
            <a:ext cx="7451276" cy="4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Missão de coletar os chocolates</a:t>
            </a:r>
            <a:endParaRPr b="1" i="1" sz="24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8161" l="55283" r="5349" t="13216"/>
          <a:stretch/>
        </p:blipFill>
        <p:spPr>
          <a:xfrm>
            <a:off x="892887" y="227350"/>
            <a:ext cx="7358227" cy="41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40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7" y="4775700"/>
            <a:ext cx="986944" cy="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